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1" r:id="rId5"/>
    <p:sldId id="257" r:id="rId6"/>
    <p:sldId id="262" r:id="rId7"/>
    <p:sldId id="263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 advTm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BB057C-5114-4D44-9DB1-6DB647DA9C77}" type="datetimeFigureOut">
              <a:rPr lang="it-IT" smtClean="0"/>
              <a:pPr/>
              <a:t>26/05/2009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924E9E-7DD2-48EF-AF9C-FE2366FCD4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ORIENTEERING</a:t>
            </a:r>
          </a:p>
          <a:p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organizzato </a:t>
            </a:r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dall’</a:t>
            </a:r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nea </a:t>
            </a:r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it-IT" dirty="0" smtClean="0">
                <a:solidFill>
                  <a:schemeClr val="tx1"/>
                </a:solidFill>
                <a:latin typeface="Comic Sans MS" pitchFamily="66" charset="0"/>
              </a:rPr>
              <a:t>asaccia </a:t>
            </a:r>
            <a:r>
              <a:rPr lang="it-IT" dirty="0" err="1" smtClean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it-IT" dirty="0" err="1" smtClean="0">
                <a:solidFill>
                  <a:schemeClr val="tx1"/>
                </a:solidFill>
                <a:latin typeface="Comic Sans MS" pitchFamily="66" charset="0"/>
              </a:rPr>
              <a:t>rientering</a:t>
            </a:r>
            <a:endParaRPr lang="it-IT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ECODOMENICA NEL PARCO </a:t>
            </a:r>
            <a:r>
              <a:rPr lang="it-IT" b="1" dirty="0" err="1" smtClean="0"/>
              <a:t>DI</a:t>
            </a:r>
            <a:r>
              <a:rPr lang="it-IT" b="1" dirty="0" smtClean="0"/>
              <a:t> VEIO</a:t>
            </a:r>
            <a:br>
              <a:rPr lang="it-IT" b="1" dirty="0" smtClean="0"/>
            </a:br>
            <a:r>
              <a:rPr lang="it-IT" b="1" dirty="0" smtClean="0"/>
              <a:t>VALLI DEL SORBO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DOMENICA 24 MAGGIO 2009</a:t>
            </a:r>
            <a:endParaRPr lang="it-IT" sz="2000" dirty="0"/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 descr="DSC03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071546"/>
            <a:ext cx="4040188" cy="3030141"/>
          </a:xfrm>
        </p:spPr>
      </p:pic>
      <p:pic>
        <p:nvPicPr>
          <p:cNvPr id="11" name="Segnaposto contenuto 10" descr="DSC036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4041775" cy="303133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/>
              <a:t>I VINCITORI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5102225" y="1071546"/>
            <a:ext cx="4041775" cy="639762"/>
          </a:xfrm>
        </p:spPr>
        <p:txBody>
          <a:bodyPr/>
          <a:lstStyle/>
          <a:p>
            <a:r>
              <a:rPr lang="it-IT" sz="2000" dirty="0" smtClean="0"/>
              <a:t>PERCORSO PER INIZIARE</a:t>
            </a:r>
            <a:endParaRPr lang="it-IT" sz="2000" dirty="0"/>
          </a:p>
        </p:txBody>
      </p:sp>
      <p:pic>
        <p:nvPicPr>
          <p:cNvPr id="14" name="Segnaposto contenuto 4" descr="DSC03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829050"/>
            <a:ext cx="4038600" cy="302895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357554" y="3857628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/>
                </a:solidFill>
              </a:rPr>
              <a:t>PERCORSO MEDIO</a:t>
            </a:r>
            <a:endParaRPr lang="it-IT" sz="2000" b="1" dirty="0">
              <a:solidFill>
                <a:schemeClr val="tx2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4040188" cy="639762"/>
          </a:xfrm>
        </p:spPr>
        <p:txBody>
          <a:bodyPr/>
          <a:lstStyle/>
          <a:p>
            <a:r>
              <a:rPr lang="it-IT" sz="2000" dirty="0" smtClean="0"/>
              <a:t>PERCORSO ALLA CORDA</a:t>
            </a:r>
            <a:endParaRPr lang="it-IT" sz="2000" dirty="0"/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FRANCESCA     </a:t>
            </a:r>
            <a:r>
              <a:rPr lang="it-IT" dirty="0" smtClean="0"/>
              <a:t>ANNAMARIA     </a:t>
            </a:r>
            <a:r>
              <a:rPr lang="it-IT" dirty="0" smtClean="0"/>
              <a:t>GILBERTO     </a:t>
            </a:r>
            <a:r>
              <a:rPr lang="it-IT" dirty="0" smtClean="0"/>
              <a:t>ALDO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it-IT" dirty="0" smtClean="0"/>
              <a:t>ENEA </a:t>
            </a:r>
            <a:r>
              <a:rPr lang="it-IT" dirty="0" smtClean="0"/>
              <a:t>CASACCIA ORIENTERING</a:t>
            </a:r>
            <a:endParaRPr lang="it-IT" dirty="0"/>
          </a:p>
        </p:txBody>
      </p:sp>
      <p:pic>
        <p:nvPicPr>
          <p:cNvPr id="8" name="Immagine 7" descr="P524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5072066" cy="37951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57554" y="5500702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FINE</a:t>
            </a:r>
            <a:endParaRPr lang="it-IT" sz="4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Realizzazione e foto F. Altamura</a:t>
            </a:r>
            <a:endParaRPr lang="it-IT" dirty="0"/>
          </a:p>
        </p:txBody>
      </p:sp>
    </p:spTree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6" descr="DSC03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3578">
            <a:off x="3255919" y="3620604"/>
            <a:ext cx="4040188" cy="3030141"/>
          </a:xfrm>
          <a:prstGeom prst="rect">
            <a:avLst/>
          </a:prstGeom>
        </p:spPr>
      </p:pic>
      <p:pic>
        <p:nvPicPr>
          <p:cNvPr id="6" name="Segnaposto contenuto 5" descr="DSC036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40277">
            <a:off x="667040" y="1492782"/>
            <a:ext cx="3265774" cy="349207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/>
          <a:lstStyle/>
          <a:p>
            <a:pPr algn="ctr"/>
            <a:r>
              <a:rPr lang="it-IT" b="1" dirty="0" smtClean="0"/>
              <a:t>FESTA DEI PARCHI</a:t>
            </a:r>
            <a:endParaRPr lang="it-IT" b="1" dirty="0"/>
          </a:p>
        </p:txBody>
      </p:sp>
      <p:pic>
        <p:nvPicPr>
          <p:cNvPr id="1026" name="Picture 2" descr="I:\DCIM\101MSDCF\DSC03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8848">
            <a:off x="5810466" y="1185781"/>
            <a:ext cx="3046147" cy="36874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ISCRIZIONE</a:t>
            </a:r>
            <a:endParaRPr lang="it-IT" dirty="0"/>
          </a:p>
        </p:txBody>
      </p:sp>
      <p:pic>
        <p:nvPicPr>
          <p:cNvPr id="7" name="Segnaposto contenuto 6" descr="DSC03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8" name="Segnaposto contenuto 7" descr="DSC036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UN GRANDE SUCCESSO CON I PICCOLI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it-IT" dirty="0" smtClean="0"/>
              <a:t>PARTENZA</a:t>
            </a:r>
            <a:endParaRPr lang="it-IT" dirty="0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4068792" cy="639762"/>
          </a:xfrm>
        </p:spPr>
        <p:txBody>
          <a:bodyPr/>
          <a:lstStyle/>
          <a:p>
            <a:pPr algn="ctr"/>
            <a:r>
              <a:rPr lang="it-IT" dirty="0" smtClean="0"/>
              <a:t>ULTIMI CONSIGLI …..</a:t>
            </a:r>
          </a:p>
        </p:txBody>
      </p:sp>
      <p:pic>
        <p:nvPicPr>
          <p:cNvPr id="7" name="Segnaposto contenuto 6" descr="DSC035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2500306"/>
            <a:ext cx="2933861" cy="3913187"/>
          </a:xfrm>
        </p:spPr>
      </p:pic>
      <p:pic>
        <p:nvPicPr>
          <p:cNvPr id="8" name="Segnaposto contenuto 7" descr="DSC036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428868"/>
            <a:ext cx="2963466" cy="395128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TUTTI ATTENTI PER LA GARA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2784495" cy="639762"/>
          </a:xfrm>
        </p:spPr>
        <p:txBody>
          <a:bodyPr/>
          <a:lstStyle/>
          <a:p>
            <a:pPr algn="ctr"/>
            <a:r>
              <a:rPr lang="it-IT" dirty="0" smtClean="0"/>
              <a:t>A CHI TOCCA !!</a:t>
            </a:r>
            <a:endParaRPr lang="it-IT" dirty="0"/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03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394472" cy="45259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CARTINA IN MANO …. SI PARTE !</a:t>
            </a:r>
            <a:endParaRPr lang="it-IT" b="1" dirty="0"/>
          </a:p>
        </p:txBody>
      </p:sp>
      <p:pic>
        <p:nvPicPr>
          <p:cNvPr id="5" name="Segnaposto contenuto 3" descr="DSC03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4072470" cy="305435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844" y="1399593"/>
            <a:ext cx="4572032" cy="762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PRIMA LANTERNA L’HO PRESA !</a:t>
            </a:r>
            <a:endParaRPr lang="it-IT" sz="2000" dirty="0"/>
          </a:p>
        </p:txBody>
      </p:sp>
      <p:pic>
        <p:nvPicPr>
          <p:cNvPr id="7" name="Segnaposto contenuto 6" descr="DSC036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8" name="Segnaposto contenuto 7" descr="DSC035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CACCIA ALLE LANTERNE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4857752" y="1357298"/>
            <a:ext cx="3714776" cy="762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ECCO LA TERZA LANTERNA !</a:t>
            </a:r>
            <a:endParaRPr lang="it-IT" sz="2000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DSC036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6400071" cy="480005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2264" y="357166"/>
            <a:ext cx="2357454" cy="785810"/>
          </a:xfrm>
        </p:spPr>
        <p:txBody>
          <a:bodyPr/>
          <a:lstStyle/>
          <a:p>
            <a:r>
              <a:rPr lang="it-IT" b="1" dirty="0" smtClean="0"/>
              <a:t>IN GARA</a:t>
            </a:r>
            <a:endParaRPr lang="it-IT" b="1" dirty="0"/>
          </a:p>
        </p:txBody>
      </p:sp>
      <p:pic>
        <p:nvPicPr>
          <p:cNvPr id="9" name="Immagine 8" descr="DSC03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57562"/>
            <a:ext cx="4071934" cy="305395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286116" y="714356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IN FAMIGLIA</a:t>
            </a:r>
            <a:endParaRPr lang="it-IT" sz="2400" b="1" dirty="0">
              <a:solidFill>
                <a:schemeClr val="tx2"/>
              </a:solidFill>
            </a:endParaRPr>
          </a:p>
        </p:txBody>
      </p:sp>
      <p:pic>
        <p:nvPicPr>
          <p:cNvPr id="8" name="Segnaposto contenuto 7" descr="DSC036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143272" cy="2357454"/>
          </a:xfr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844" y="5643578"/>
            <a:ext cx="3643306" cy="639762"/>
          </a:xfrm>
        </p:spPr>
        <p:txBody>
          <a:bodyPr/>
          <a:lstStyle/>
          <a:p>
            <a:r>
              <a:rPr lang="it-IT" sz="2400" dirty="0" smtClean="0"/>
              <a:t>CON LA SORELLINA ….</a:t>
            </a:r>
            <a:endParaRPr lang="it-IT" sz="24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3816341" y="3500438"/>
            <a:ext cx="5327659" cy="639762"/>
          </a:xfrm>
        </p:spPr>
        <p:txBody>
          <a:bodyPr>
            <a:noAutofit/>
          </a:bodyPr>
          <a:lstStyle/>
          <a:p>
            <a:r>
              <a:rPr lang="it-IT" sz="2400" dirty="0" smtClean="0"/>
              <a:t>CORRI, ECCO LA LANTERNA !! …</a:t>
            </a:r>
            <a:endParaRPr lang="it-IT" sz="2400" dirty="0"/>
          </a:p>
        </p:txBody>
      </p:sp>
    </p:spTree>
  </p:cSld>
  <p:clrMapOvr>
    <a:masterClrMapping/>
  </p:clrMapOvr>
  <p:transition spd="slow" advClick="0" advTm="3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3429024" cy="639762"/>
          </a:xfrm>
        </p:spPr>
        <p:txBody>
          <a:bodyPr>
            <a:noAutofit/>
          </a:bodyPr>
          <a:lstStyle/>
          <a:p>
            <a:r>
              <a:rPr lang="it-IT" sz="2000" dirty="0" smtClean="0"/>
              <a:t>MEDAGLIE PER TUTTI I PARTECIPANTI</a:t>
            </a:r>
            <a:endParaRPr lang="it-IT" sz="2000" dirty="0"/>
          </a:p>
        </p:txBody>
      </p:sp>
      <p:pic>
        <p:nvPicPr>
          <p:cNvPr id="9" name="Segnaposto contenuto 8" descr="DSC036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714620"/>
            <a:ext cx="4038600" cy="302895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CONTROLLO DEI CARTELLINI</a:t>
            </a:r>
            <a:endParaRPr lang="it-IT" b="1" dirty="0"/>
          </a:p>
        </p:txBody>
      </p:sp>
      <p:pic>
        <p:nvPicPr>
          <p:cNvPr id="7" name="Segnaposto contenuto 6" descr="DSC03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4040188" cy="303014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786314" y="1643050"/>
            <a:ext cx="3525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2000" b="1" dirty="0" smtClean="0">
                <a:solidFill>
                  <a:schemeClr val="tx2"/>
                </a:solidFill>
              </a:rPr>
              <a:t>PRONTE LE CLASSIFICHE !!</a:t>
            </a:r>
          </a:p>
        </p:txBody>
      </p:sp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CHE BELLE COPPE !!</a:t>
            </a:r>
            <a:endParaRPr lang="it-IT" dirty="0"/>
          </a:p>
        </p:txBody>
      </p:sp>
      <p:pic>
        <p:nvPicPr>
          <p:cNvPr id="7" name="Segnaposto contenuto 6" descr="DSC036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9569" y="2201863"/>
            <a:ext cx="2933861" cy="3913187"/>
          </a:xfrm>
        </p:spPr>
      </p:pic>
      <p:pic>
        <p:nvPicPr>
          <p:cNvPr id="8" name="Segnaposto contenuto 7" descr="DSC036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PREMIAZIONI</a:t>
            </a:r>
            <a:endParaRPr lang="it-IT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it-IT" dirty="0" err="1" smtClean="0"/>
              <a:t>VI</a:t>
            </a:r>
            <a:r>
              <a:rPr lang="it-IT" dirty="0" smtClean="0"/>
              <a:t> ASPETTIAMO …</a:t>
            </a:r>
            <a:endParaRPr lang="it-IT" dirty="0"/>
          </a:p>
        </p:txBody>
      </p:sp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180</TotalTime>
  <Words>113</Words>
  <Application>Microsoft Office PowerPoint</Application>
  <PresentationFormat>Presentazione su schermo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Carta</vt:lpstr>
      <vt:lpstr>ECODOMENICA NEL PARCO DI VEIO VALLI DEL SORBO DOMENICA 24 MAGGIO 2009</vt:lpstr>
      <vt:lpstr>FESTA DEI PARCHI</vt:lpstr>
      <vt:lpstr>UN GRANDE SUCCESSO CON I PICCOLI</vt:lpstr>
      <vt:lpstr>TUTTI ATTENTI PER LA GARA</vt:lpstr>
      <vt:lpstr>CARTINA IN MANO …. SI PARTE !</vt:lpstr>
      <vt:lpstr>CACCIA ALLE LANTERNE</vt:lpstr>
      <vt:lpstr>IN GARA</vt:lpstr>
      <vt:lpstr>CONTROLLO DEI CARTELLINI</vt:lpstr>
      <vt:lpstr>PREMIAZIONI</vt:lpstr>
      <vt:lpstr>I VINCITORI</vt:lpstr>
      <vt:lpstr>ENEA CASACCIA ORIENTERING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.</cp:lastModifiedBy>
  <cp:revision>55</cp:revision>
  <dcterms:created xsi:type="dcterms:W3CDTF">2009-05-24T14:30:34Z</dcterms:created>
  <dcterms:modified xsi:type="dcterms:W3CDTF">2009-05-26T13:08:47Z</dcterms:modified>
</cp:coreProperties>
</file>